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F84F5-E68C-43A2-B6FD-0BAB1EE0938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B1D3-8678-4410-92A8-31776155B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59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A814-E653-4156-81BB-4D58AEBDEFD4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B0D2-3F50-4583-8138-1B7A104A7A16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F9F-EA7C-43B7-B6A3-FE2B3AC91BFB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C547-374C-491C-9FAA-66B8CDAF833D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F3D8-B35C-4F98-9132-31B1DBFB43EA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F10B-9066-4926-8406-42C3D43A32DD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C9A4-EEF6-400F-B0BD-9E9F4002F5A6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BFE-84F2-40D0-AA6D-D1ADBB28D269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65F-59E5-4C81-A19D-6180868B9537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2D4-FA1F-4B3B-87B5-697A87D00B58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4A3-4980-485C-A8D9-B5309A91748E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635C-04BF-4E53-9F6A-9363E45CBB00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5682-6D74-4A4C-A764-FD840B6E7F98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E318B-F31C-4DEA-ACAE-A0B25D492033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FB3-EDD4-4012-A76E-A2F6000CC33B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7AC-8602-4FD2-94DA-C72084512297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3EF-BB22-45D7-855A-CEAD79839B5D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E722D63-62A9-4970-A7FB-9983A35F8FCE}" type="datetime1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North Carolina State Board of Elections,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u="none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16297" y="709863"/>
            <a:ext cx="8001000" cy="29718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i="0" u="none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chemeClr val="bg2"/>
                </a:solidFill>
                <a:latin typeface="Arial Black" panose="020B0A04020102020204" pitchFamily="34" charset="0"/>
              </a:rPr>
              <a:t>Closing Down the Campaign?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Closing Down the Campaign?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450" y="3654393"/>
            <a:ext cx="6853410" cy="1947333"/>
          </a:xfrm>
        </p:spPr>
        <p:txBody>
          <a:bodyPr/>
          <a:lstStyle/>
          <a:p>
            <a:endParaRPr lang="en-US" dirty="0"/>
          </a:p>
          <a:p>
            <a:r>
              <a:rPr lang="en-US" b="1" dirty="0">
                <a:latin typeface="Arial Black" panose="020B0A04020102020204" pitchFamily="34" charset="0"/>
              </a:rPr>
              <a:t>Deadline for Next Steps:  January 11,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0688" y="6172200"/>
            <a:ext cx="7543800" cy="365125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North Carolina State Board of Elections, 2016</a:t>
            </a:r>
          </a:p>
        </p:txBody>
      </p:sp>
    </p:spTree>
    <p:extLst>
      <p:ext uri="{BB962C8B-B14F-4D97-AF65-F5344CB8AC3E}">
        <p14:creationId xmlns:p14="http://schemas.microsoft.com/office/powerpoint/2010/main" val="114666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First things first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5189367" cy="3615267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Arial Black" panose="020B0A04020102020204" pitchFamily="34" charset="0"/>
              </a:rPr>
              <a:t>Pay all outstanding invoices and resolve outstanding debts and loans.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 Black" panose="020B0A04020102020204" pitchFamily="34" charset="0"/>
              </a:rPr>
              <a:t>This includes paying any penalties that are not pending an appeal.</a:t>
            </a:r>
          </a:p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04511" y="1222042"/>
            <a:ext cx="3265289" cy="3265289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700688" y="6172200"/>
            <a:ext cx="7543800" cy="365125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North Carolina State Board of Elections, 2016</a:t>
            </a:r>
          </a:p>
        </p:txBody>
      </p:sp>
    </p:spTree>
    <p:extLst>
      <p:ext uri="{BB962C8B-B14F-4D97-AF65-F5344CB8AC3E}">
        <p14:creationId xmlns:p14="http://schemas.microsoft.com/office/powerpoint/2010/main" val="19708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4211" y="4092697"/>
            <a:ext cx="10341769" cy="150706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Candidates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>Under</a:t>
            </a:r>
            <a:r>
              <a:rPr lang="en-US" dirty="0">
                <a:latin typeface="Arial Black" panose="020B0A04020102020204" pitchFamily="34" charset="0"/>
              </a:rPr>
              <a:t> the $1,000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reporting threshold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5360454" cy="3615267"/>
          </a:xfrm>
        </p:spPr>
        <p:txBody>
          <a:bodyPr/>
          <a:lstStyle/>
          <a:p>
            <a:pPr marL="457200" lvl="1" indent="0">
              <a:buNone/>
            </a:pPr>
            <a:r>
              <a:rPr lang="en-US" sz="3200" dirty="0">
                <a:latin typeface="Arial Black" panose="020B0A04020102020204" pitchFamily="34" charset="0"/>
              </a:rPr>
              <a:t>File form CRO-3400 by January 11, 2017.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11243" y="694793"/>
            <a:ext cx="3614738" cy="3614738"/>
          </a:xfrm>
          <a:prstGeom prst="rect">
            <a:avLst/>
          </a:prstGeom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703462" y="6172200"/>
            <a:ext cx="7543800" cy="365125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North Carolina State Board of Elections, 2016</a:t>
            </a:r>
          </a:p>
        </p:txBody>
      </p:sp>
    </p:spTree>
    <p:extLst>
      <p:ext uri="{BB962C8B-B14F-4D97-AF65-F5344CB8AC3E}">
        <p14:creationId xmlns:p14="http://schemas.microsoft.com/office/powerpoint/2010/main" val="1352732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Candidates filing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0" y="685800"/>
            <a:ext cx="6274855" cy="3615267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If all activity concludes by December 31, 2016, file Final Report and CRO-3400 by January 11, 2017.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If activity will continue in 2017, file 4</a:t>
            </a:r>
            <a:r>
              <a:rPr lang="en-US" baseline="30000" dirty="0">
                <a:latin typeface="Arial Black" panose="020B0A04020102020204" pitchFamily="34" charset="0"/>
              </a:rPr>
              <a:t>th</a:t>
            </a:r>
            <a:r>
              <a:rPr lang="en-US" dirty="0">
                <a:latin typeface="Arial Black" panose="020B0A04020102020204" pitchFamily="34" charset="0"/>
              </a:rPr>
              <a:t> Quarter Report by January 11, 2017. File Final Report and CRO-3400 once debts are paid and all funds are expended.</a:t>
            </a:r>
          </a:p>
        </p:txBody>
      </p:sp>
      <p:pic>
        <p:nvPicPr>
          <p:cNvPr id="11" name="Content Placeholder 10" descr="El Juego de Filosofar: Lista de Artículos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18899"/>
          <a:stretch/>
        </p:blipFill>
        <p:spPr>
          <a:xfrm>
            <a:off x="7521916" y="1014395"/>
            <a:ext cx="3657600" cy="3286672"/>
          </a:xfrm>
        </p:spPr>
      </p:pic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North Carolina State Board of Elections, 2016</a:t>
            </a:r>
          </a:p>
        </p:txBody>
      </p:sp>
    </p:spTree>
    <p:extLst>
      <p:ext uri="{BB962C8B-B14F-4D97-AF65-F5344CB8AC3E}">
        <p14:creationId xmlns:p14="http://schemas.microsoft.com/office/powerpoint/2010/main" val="1923978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Retain records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5706964" cy="3615267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Retain records for two years following the date of the election.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Notify elections board if committee contact information changes.</a:t>
            </a:r>
          </a:p>
          <a:p>
            <a:endParaRPr lang="en-US" dirty="0"/>
          </a:p>
        </p:txBody>
      </p:sp>
      <p:pic>
        <p:nvPicPr>
          <p:cNvPr id="14" name="Content Placeholder 13" descr="... &amp; Decluttering News: File with Style: Nine File Cabinets to Ogle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42588" y="1253572"/>
            <a:ext cx="2663825" cy="3233760"/>
          </a:xfrm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703462" y="6172200"/>
            <a:ext cx="7543800" cy="365125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North Carolina State Board of Elections, 2016</a:t>
            </a:r>
          </a:p>
        </p:txBody>
      </p:sp>
    </p:spTree>
    <p:extLst>
      <p:ext uri="{BB962C8B-B14F-4D97-AF65-F5344CB8AC3E}">
        <p14:creationId xmlns:p14="http://schemas.microsoft.com/office/powerpoint/2010/main" val="400549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Final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5254576" cy="3615267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Committee status will change to “Closed Pending.”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After elections board completes final audit, status will change to “Closed.”</a:t>
            </a:r>
          </a:p>
        </p:txBody>
      </p:sp>
      <p:pic>
        <p:nvPicPr>
          <p:cNvPr id="5" name="Content Placeholder 4" descr="Psychoanalýza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81313" y="685800"/>
            <a:ext cx="4819650" cy="3614738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03462" y="6172200"/>
            <a:ext cx="7543800" cy="365125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North Carolina State Board of Elections, 2016</a:t>
            </a:r>
          </a:p>
        </p:txBody>
      </p:sp>
    </p:spTree>
    <p:extLst>
      <p:ext uri="{BB962C8B-B14F-4D97-AF65-F5344CB8AC3E}">
        <p14:creationId xmlns:p14="http://schemas.microsoft.com/office/powerpoint/2010/main" val="15441778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losing Down the Campaign?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Candidates  Under the $1,000 reporting threshold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Candidates filing reports&amp;quot;&quot;/&gt;&lt;property id=&quot;20307&quot; value=&quot;258&quot;/&gt;&lt;/object&gt;&lt;object type=&quot;3&quot; unique_id=&quot;10042&quot;&gt;&lt;property id=&quot;20148&quot; value=&quot;5&quot;/&gt;&lt;property id=&quot;20300&quot; value=&quot;Slide 2 - &amp;quot;First things first&amp;quot;&quot;/&gt;&lt;property id=&quot;20307&quot; value=&quot;259&quot;/&gt;&lt;/object&gt;&lt;object type=&quot;3&quot; unique_id=&quot;10067&quot;&gt;&lt;property id=&quot;20148&quot; value=&quot;5&quot;/&gt;&lt;property id=&quot;20300&quot; value=&quot;Slide 5 - &amp;quot;Retain records&amp;quot;&quot;/&gt;&lt;property id=&quot;20307&quot; value=&quot;260&quot;/&gt;&lt;/object&gt;&lt;object type=&quot;3&quot; unique_id=&quot;10068&quot;&gt;&lt;property id=&quot;20148&quot; value=&quot;5&quot;/&gt;&lt;property id=&quot;20300&quot; value=&quot;Slide 6 - &amp;quot;Final audit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207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Black</vt:lpstr>
      <vt:lpstr>Calibri</vt:lpstr>
      <vt:lpstr>Century Gothic</vt:lpstr>
      <vt:lpstr>Wingdings 3</vt:lpstr>
      <vt:lpstr>Slice</vt:lpstr>
      <vt:lpstr>Closing Down the Campaign?</vt:lpstr>
      <vt:lpstr>First things first</vt:lpstr>
      <vt:lpstr>Candidates  Under the $1,000 reporting threshold</vt:lpstr>
      <vt:lpstr>Candidates filing reports</vt:lpstr>
      <vt:lpstr>Retain records</vt:lpstr>
      <vt:lpstr>Final audit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Down the Campaign</dc:title>
  <dc:creator>Strange, Amy</dc:creator>
  <cp:lastModifiedBy>Brandon Yowell</cp:lastModifiedBy>
  <cp:revision>13</cp:revision>
  <dcterms:created xsi:type="dcterms:W3CDTF">2016-11-17T13:55:24Z</dcterms:created>
  <dcterms:modified xsi:type="dcterms:W3CDTF">2016-11-23T14:31:06Z</dcterms:modified>
  <cp:contentStatus/>
</cp:coreProperties>
</file>